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4" r:id="rId6"/>
    <p:sldId id="260" r:id="rId7"/>
    <p:sldId id="261" r:id="rId8"/>
    <p:sldId id="262" r:id="rId9"/>
    <p:sldId id="263" r:id="rId10"/>
    <p:sldId id="25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19" autoAdjust="0"/>
  </p:normalViewPr>
  <p:slideViewPr>
    <p:cSldViewPr snapToGrid="0">
      <p:cViewPr varScale="1">
        <p:scale>
          <a:sx n="140" d="100"/>
          <a:sy n="140" d="100"/>
        </p:scale>
        <p:origin x="116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ditor.swagger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icoSuter/NSwag/wiki/NSwagSt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HTTP Client to CONSUME API’s in </a:t>
            </a:r>
            <a:r>
              <a:rPr lang="en-US" dirty="0" err="1"/>
              <a:t>.Net</a:t>
            </a:r>
            <a:r>
              <a:rPr lang="en-US" dirty="0"/>
              <a:t>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EB3-6295-47DA-9733-379285F9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BASIC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AFAA-A072-48A4-B988-9F4642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23"/>
            <a:ext cx="7076155" cy="49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B0CB-8C75-488A-92C2-597ED11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2DB8-E808-4A98-8D29-5C8F34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94"/>
            <a:ext cx="11049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874-3699-4606-B2A3-991BF115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8805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 run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9014-4F49-4B2A-A3DC-F88E09EC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" y="1150961"/>
            <a:ext cx="11561332" cy="47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25E8-3039-48D0-8DF2-342672FB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2537"/>
          </a:xfrm>
        </p:spPr>
        <p:txBody>
          <a:bodyPr/>
          <a:lstStyle/>
          <a:p>
            <a:r>
              <a:rPr lang="en-US" dirty="0"/>
              <a:t>Crud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69E0-89B1-4C49-BD10-9C26B281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38"/>
            <a:ext cx="12192000" cy="51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443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https://swagger.io/tools/swagger-codegen/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8091-0297-4254-ADF4-89833BCB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440"/>
            <a:ext cx="8226935" cy="5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Swagger Editor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278B4-8567-439A-8293-36FBED0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13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461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2"/>
              </a:rPr>
              <a:t>NSwagStudio</a:t>
            </a:r>
            <a:r>
              <a:rPr lang="en-US" dirty="0">
                <a:hlinkClick r:id="rId2"/>
              </a:rPr>
              <a:t> · </a:t>
            </a:r>
            <a:r>
              <a:rPr lang="en-US" dirty="0" err="1">
                <a:hlinkClick r:id="rId2"/>
              </a:rPr>
              <a:t>RicoSuter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NSwag</a:t>
            </a:r>
            <a:r>
              <a:rPr lang="en-US" dirty="0">
                <a:hlinkClick r:id="rId2"/>
              </a:rPr>
              <a:t> Wiki · 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D0E81-4FE9-4982-A8D6-2066282D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22"/>
            <a:ext cx="7588716" cy="53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238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connected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865E-96CD-4F56-8D20-3A2B1BB0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22"/>
            <a:ext cx="9765021" cy="5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8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ED6B-3080-431F-B5B0-5B108FF4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18" y="3280011"/>
            <a:ext cx="11029616" cy="40781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from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1293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0124-BA3E-4B82-9F7A-B762B6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3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MOVIES OPEN API SPEC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1F60-946E-469A-8908-9833E2B0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" y="1160059"/>
            <a:ext cx="9495692" cy="4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464F-EB33-46D6-874E-864AD637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316" y="3073511"/>
            <a:ext cx="2443982" cy="468924"/>
          </a:xfrm>
        </p:spPr>
        <p:txBody>
          <a:bodyPr>
            <a:normAutofit fontScale="90000"/>
          </a:bodyPr>
          <a:lstStyle/>
          <a:p>
            <a:r>
              <a:rPr lang="en-US" dirty="0"/>
              <a:t>MOVIE’S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99FD8-262C-4437-81EA-05E2FBA8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8738335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FF94-A200-4BBC-8E2D-B27B546E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47"/>
            <a:ext cx="12192000" cy="58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ECAEC-33B3-48BD-B59B-E11FEC16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7772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49B93-A8A1-4013-A9BC-C2E162E6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Lot of code – Good for prototypes but not for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F9D1D-10AC-4B25-BCB0-104BD582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6DD1-8A1A-4D6D-A727-12B26DEF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766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</a:t>
            </a:r>
            <a:r>
              <a:rPr lang="en-US" dirty="0" err="1"/>
              <a:t>Nswag</a:t>
            </a:r>
            <a:r>
              <a:rPr lang="en-US" dirty="0"/>
              <a:t>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5A4-C0E5-405D-BF3B-46BB9D1E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" y="1131922"/>
            <a:ext cx="12192000" cy="5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FC-BB02-41BE-82AF-9A1917C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24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create local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2899-45D8-44DE-83F1-6B3757CA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09"/>
            <a:ext cx="12192000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1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FCC6E-066D-4E38-8F6E-34C172D9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8D9F-F65F-4DA3-A6A6-895EED3F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1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25B7-A72A-4DAD-B03C-A45647DB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71"/>
            <a:ext cx="12192000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2 – Operation, operation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94AB-EE19-470E-B061-6722099B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867"/>
            <a:ext cx="12192000" cy="4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9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3 – exclude Operation, operation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33CA-EE8C-43EF-BA6F-E5E0375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81"/>
            <a:ext cx="12192000" cy="56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4 – generated </a:t>
            </a:r>
            <a:r>
              <a:rPr lang="en-US" dirty="0" err="1"/>
              <a:t>dto</a:t>
            </a:r>
            <a:r>
              <a:rPr lang="en-US" dirty="0"/>
              <a:t>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7B99-2CBD-4FEE-9011-1D8B323D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2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5 – set output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FF458-43E3-45A8-854C-F5640B2C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5" y="1125496"/>
            <a:ext cx="12192000" cy="57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6 – generate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E6E7C-EBC8-4D3B-8F2B-8737BDBA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6" y="1043000"/>
            <a:ext cx="12192000" cy="57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5CA9-CC14-41F1-B5ED-79A51095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2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017-06F0-45BA-816F-4BAF316D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919"/>
          </a:xfrm>
        </p:spPr>
        <p:txBody>
          <a:bodyPr>
            <a:normAutofit fontScale="90000"/>
          </a:bodyPr>
          <a:lstStyle/>
          <a:p>
            <a:r>
              <a:rPr lang="en-US" dirty="0"/>
              <a:t>GET MOVIES – browser default </a:t>
            </a:r>
            <a:r>
              <a:rPr lang="en-US"/>
              <a:t>requests xml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B13D7-034C-4A48-9CFE-72852A8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93"/>
            <a:ext cx="12192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501-71C9-4AA3-BDF6-14E863E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3354"/>
          </a:xfrm>
        </p:spPr>
        <p:txBody>
          <a:bodyPr>
            <a:normAutofit fontScale="90000"/>
          </a:bodyPr>
          <a:lstStyle/>
          <a:p>
            <a:r>
              <a:rPr lang="en-US" dirty="0"/>
              <a:t>SQL LITE AS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F2A8D-2467-4883-9E8D-D761D0E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969"/>
            <a:ext cx="12192000" cy="64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2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5CD1-1735-4AF3-84B6-7F729B7C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495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Databases are recreated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CF4C6-91E7-4DBB-9DC5-FB37602B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55"/>
            <a:ext cx="10608469" cy="50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6F85-6D5A-4BE6-931E-A0A1A57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01"/>
          </a:xfrm>
        </p:spPr>
        <p:txBody>
          <a:bodyPr>
            <a:normAutofit fontScale="90000"/>
          </a:bodyPr>
          <a:lstStyle/>
          <a:p>
            <a:r>
              <a:rPr lang="en-US" dirty="0"/>
              <a:t>Exposed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3D36-D4C2-452F-9216-0E4B995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0"/>
            <a:ext cx="12192000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3F8F-BB8B-4975-86DF-7BCA507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325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C520-051D-40AA-94A7-8CE1D73F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20" y="1145406"/>
            <a:ext cx="9737189" cy="57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D020-31FF-465B-8707-25FBBEB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429" y="3166160"/>
            <a:ext cx="11029616" cy="340021"/>
          </a:xfrm>
        </p:spPr>
        <p:txBody>
          <a:bodyPr>
            <a:normAutofit fontScale="90000"/>
          </a:bodyPr>
          <a:lstStyle/>
          <a:p>
            <a:r>
              <a:rPr lang="en-US" dirty="0"/>
              <a:t>Movie's client</a:t>
            </a:r>
          </a:p>
        </p:txBody>
      </p:sp>
    </p:spTree>
    <p:extLst>
      <p:ext uri="{BB962C8B-B14F-4D97-AF65-F5344CB8AC3E}">
        <p14:creationId xmlns:p14="http://schemas.microsoft.com/office/powerpoint/2010/main" val="264222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E0E8-67E4-4324-AD03-F5EA80FA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189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project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D65A7-DB7B-49F6-AB90-E3459BBC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394"/>
            <a:ext cx="12192000" cy="4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8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{D3815659-10DF-4D09-8017-99DF34FCC464}tf33552983_win32</Template>
  <TotalTime>127</TotalTime>
  <Words>189</Words>
  <Application>Microsoft Office PowerPoint</Application>
  <PresentationFormat>Widescreen</PresentationFormat>
  <Paragraphs>41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Franklin Gothic Book</vt:lpstr>
      <vt:lpstr>Franklin Gothic Demi</vt:lpstr>
      <vt:lpstr>Wingdings 2</vt:lpstr>
      <vt:lpstr>DividendVTI</vt:lpstr>
      <vt:lpstr>Using HTTP Client to CONSUME API’s in .Net 6</vt:lpstr>
      <vt:lpstr>MOVIE’S api</vt:lpstr>
      <vt:lpstr>Starter project</vt:lpstr>
      <vt:lpstr>SQL LITE AS DATABASE</vt:lpstr>
      <vt:lpstr>Databases are recreated</vt:lpstr>
      <vt:lpstr>Exposed models</vt:lpstr>
      <vt:lpstr>Setting up starter</vt:lpstr>
      <vt:lpstr>Movie's client</vt:lpstr>
      <vt:lpstr>Client project details</vt:lpstr>
      <vt:lpstr>CLIENT BASIC SETUP</vt:lpstr>
      <vt:lpstr>Integration service</vt:lpstr>
      <vt:lpstr>Integration service run method</vt:lpstr>
      <vt:lpstr>Crud service</vt:lpstr>
      <vt:lpstr>Generating dto classes - 1</vt:lpstr>
      <vt:lpstr>Generating dto classes - 2</vt:lpstr>
      <vt:lpstr>Generating dto classes - 3</vt:lpstr>
      <vt:lpstr>Generating dto classes - 4</vt:lpstr>
      <vt:lpstr>Generating dto classes from visual studio</vt:lpstr>
      <vt:lpstr>MOVIES OPEN API SPEC</vt:lpstr>
      <vt:lpstr>openAPI</vt:lpstr>
      <vt:lpstr>openAPI</vt:lpstr>
      <vt:lpstr>openAPI service reference</vt:lpstr>
      <vt:lpstr>openAPI service reference</vt:lpstr>
      <vt:lpstr>openAPI service reference</vt:lpstr>
      <vt:lpstr>openAPI service reference</vt:lpstr>
      <vt:lpstr>Lot of code – Good for prototypes but not for production</vt:lpstr>
      <vt:lpstr>Install Nswag studio</vt:lpstr>
      <vt:lpstr>Nswag studio – create local copy</vt:lpstr>
      <vt:lpstr>Nswag studio - 1</vt:lpstr>
      <vt:lpstr>Nswag studio – 2 – Operation, operation type</vt:lpstr>
      <vt:lpstr>Nswag studio – 3 – exclude Operation, operation type</vt:lpstr>
      <vt:lpstr>Nswag studio – 4 – generated dto models</vt:lpstr>
      <vt:lpstr>Nswag studio – 5 – set output path</vt:lpstr>
      <vt:lpstr>Nswag studio – 6 – generate files</vt:lpstr>
      <vt:lpstr>Nswag studio - 7</vt:lpstr>
      <vt:lpstr>GET MOVIES – browser default requests xml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65</cp:revision>
  <dcterms:created xsi:type="dcterms:W3CDTF">2022-01-30T11:35:15Z</dcterms:created>
  <dcterms:modified xsi:type="dcterms:W3CDTF">2022-01-30T13:43:12Z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